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歡迎大家嚟到物理學101。今日我哋會講吓運動嘅基本定律。我哋會特別探討牛頓三大運動定律，同埋佢哋點樣支配我哋身邊嘅世界。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首先，我哋嚟定義「力」。力簡單嚟講，就係當一個物體同另一個物體相互作用時，對該物體產生嘅推或拉。每當兩個物體之間有相互作用，每個物體都會受到力。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牛頓第一定律，又稱慣性定律，指出一個靜止嘅物體會保持靜止，而一個運動中嘅物體會以相同嘅速度同相同嘅方向繼續運動，除非佢受到不平衡力嘅作用。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牛頓第二定律提供咗計算力嘅方法。佢指出力等於質量乘以加速度。F 等於 m a。呢個意思係，一件物件越重，就需要越大嘅力去移動佢。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最後，牛頓第三定律：每個作用力都有一個大小相等、方向相反的反作用力。這表示在每次相互作用中，都有一個作用力對存在於兩個相互作用的物體上。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我哋嘅簡短介紹就到呢度。請大家溫習教科書嘅第一章，以備下星期嘅實驗堂。多謝大家！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